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35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-2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FIFTH GRADE SOCIAL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FIFTH GRADE SOCIAL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FIFTH GRADE SOCIAL STUDIES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FIFTH GRADE SOCIAL STUDIES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differentiate </a:t>
            </a:r>
            <a:r>
              <a:rPr lang="en-US" dirty="0" smtClean="0"/>
              <a:t>between, locate, and use valid primary and secondary sources such as computer software; interviews; biographies; oral, print, and visual material; documents; and </a:t>
            </a:r>
            <a:r>
              <a:rPr lang="en-US" dirty="0" smtClean="0"/>
              <a:t>artifacts [5.24A]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standard grammar, spelling, sentence structure, and punctuation.[5.25E]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a problem-solving process to identify a problem, gather information, list and consider options, consider advantages and disadvantages, choose and implement a solution, and evaluate the effectiveness of the solution.[5.26A]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 a decision-making process to identify a situation that requires a decision, gather information, identify options, predict consequences, and take action to implement a decision.[5.26B]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analyze information by sequencing, categorizing, identifying cause-and-effect relationships, comparing, contrasting, finding the main idea, summarizing, making generalizations and predictions, and drawing inferences and conclusions.[5.24B]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GRADE SOCIAL STUDIES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organize and interpret information in outlines, reports, databases, and visuals, including graphs, charts, timelines, and maps.[5.24C]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GRADE SOCIAL STUDIES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different points of view about an issue, topic, or current event.[5.24D]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GRADE SOCIAL STUDIES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the historical context of an event.[5.24E]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GRADE SOCIAL STUDIES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social studies terminology correctly.[5.25A]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incorporate main and supporting ideas in verbal and written communication.[5.25B]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express ideas orally based on research and experiences.[5.25C]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 written and visual material such as journal entries, reports, graphic organizers, outlines, and bibliographies.[5.25D]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GRADE SOCIAL STUDIES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334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13</cp:revision>
  <dcterms:created xsi:type="dcterms:W3CDTF">2014-10-20T16:17:28Z</dcterms:created>
  <dcterms:modified xsi:type="dcterms:W3CDTF">2014-11-12T19:36:32Z</dcterms:modified>
</cp:coreProperties>
</file>